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9144000" cy="5143500" type="screen16x9"/>
  <p:notesSz cx="6858000" cy="9144000"/>
  <p:embeddedFontLst>
    <p:embeddedFont>
      <p:font typeface="Maven Pro" panose="020B0604020202020204" charset="0"/>
      <p:regular r:id="rId7"/>
      <p:bold r:id="rId8"/>
    </p:embeddedFont>
    <p:embeddedFont>
      <p:font typeface="Nunito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name="adj1" fmla="val 8244818"/>
                  <a:gd name="adj2" fmla="val 16246175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name="adj1" fmla="val 8801158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name="adj1" fmla="val 1255410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name="adj1" fmla="val 19376841"/>
                <a:gd name="adj2" fmla="val 16200000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8" name="Shape 268"/>
          <p:cNvSpPr txBox="1">
            <a:spLocks noGrp="1"/>
          </p:cNvSpPr>
          <p:nvPr>
            <p:ph type="title" hasCustomPrompt="1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name="adj1" fmla="val 19376841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name="adj1" fmla="val 5699893"/>
                  <a:gd name="adj2" fmla="val 12313574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2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name="adj1" fmla="val 10792838"/>
                <a:gd name="adj2" fmla="val 16200000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ment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sz="2800" b="1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ctrTitle"/>
          </p:nvPr>
        </p:nvSpPr>
        <p:spPr>
          <a:xfrm>
            <a:off x="217200" y="44463"/>
            <a:ext cx="4255500" cy="1872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 a Better Roz</a:t>
            </a:r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ubTitle" idx="1"/>
          </p:nvPr>
        </p:nvSpPr>
        <p:spPr>
          <a:xfrm>
            <a:off x="-44375" y="1796800"/>
            <a:ext cx="4255500" cy="230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job is to think about the faults in Roz’s mind and body. How has her design made her life on the island harder? Choose at least 5 parts of Roz to redesign. Explain why you chose that part, how would you change it, and how would that make Roz’s chances of survival better.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EBAAB79ACCC74BB7EF086B3AE90D65" ma:contentTypeVersion="31" ma:contentTypeDescription="Create a new document." ma:contentTypeScope="" ma:versionID="91701af86034e29ee302e8b2cdf8723e">
  <xsd:schema xmlns:xsd="http://www.w3.org/2001/XMLSchema" xmlns:xs="http://www.w3.org/2001/XMLSchema" xmlns:p="http://schemas.microsoft.com/office/2006/metadata/properties" xmlns:ns3="83c86a63-cfa1-41ab-9d88-bd294eaf28f2" xmlns:ns4="0e806270-d121-4cfa-8b9b-1627ac8bf0dd" targetNamespace="http://schemas.microsoft.com/office/2006/metadata/properties" ma:root="true" ma:fieldsID="c1d924205a5aa436954521c9713ec7bb" ns3:_="" ns4:_="">
    <xsd:import namespace="83c86a63-cfa1-41ab-9d88-bd294eaf28f2"/>
    <xsd:import namespace="0e806270-d121-4cfa-8b9b-1627ac8bf0d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Distribution_Groups" minOccurs="0"/>
                <xsd:element ref="ns4:LMS_Mapping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c86a63-cfa1-41ab-9d88-bd294eaf28f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806270-d121-4cfa-8b9b-1627ac8bf0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NotebookType" ma:index="19" nillable="true" ma:displayName="Notebook Type" ma:internalName="NotebookType">
      <xsd:simpleType>
        <xsd:restriction base="dms:Text"/>
      </xsd:simpleType>
    </xsd:element>
    <xsd:element name="FolderType" ma:index="20" nillable="true" ma:displayName="Folder Type" ma:internalName="FolderType">
      <xsd:simpleType>
        <xsd:restriction base="dms:Text"/>
      </xsd:simpleType>
    </xsd:element>
    <xsd:element name="CultureName" ma:index="21" nillable="true" ma:displayName="Culture Name" ma:internalName="CultureName">
      <xsd:simpleType>
        <xsd:restriction base="dms:Text"/>
      </xsd:simpleType>
    </xsd:element>
    <xsd:element name="AppVersion" ma:index="22" nillable="true" ma:displayName="App Version" ma:internalName="AppVersion">
      <xsd:simpleType>
        <xsd:restriction base="dms:Text"/>
      </xsd:simpleType>
    </xsd:element>
    <xsd:element name="TeamsChannelId" ma:index="23" nillable="true" ma:displayName="Teams Channel Id" ma:internalName="TeamsChannelId">
      <xsd:simpleType>
        <xsd:restriction base="dms:Text"/>
      </xsd:simpleType>
    </xsd:element>
    <xsd:element name="Owner" ma:index="24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5" nillable="true" ma:displayName="Math Settings" ma:internalName="Math_Settings">
      <xsd:simpleType>
        <xsd:restriction base="dms:Text"/>
      </xsd:simpleType>
    </xsd:element>
    <xsd:element name="DefaultSectionNames" ma:index="2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1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2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7" nillable="true" ma:displayName="Is Collaboration Space Locked" ma:internalName="Is_Collaboration_Space_Locked">
      <xsd:simpleType>
        <xsd:restriction base="dms:Boolean"/>
      </xsd:simpleType>
    </xsd:element>
    <xsd:element name="IsNotebookLocked" ma:index="38" nillable="true" ma:displayName="Is Notebook Locked" ma:internalName="IsNotebookLocked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0e806270-d121-4cfa-8b9b-1627ac8bf0dd" xsi:nil="true"/>
    <Invited_Students xmlns="0e806270-d121-4cfa-8b9b-1627ac8bf0dd" xsi:nil="true"/>
    <Templates xmlns="0e806270-d121-4cfa-8b9b-1627ac8bf0dd" xsi:nil="true"/>
    <Self_Registration_Enabled xmlns="0e806270-d121-4cfa-8b9b-1627ac8bf0dd" xsi:nil="true"/>
    <Student_Groups xmlns="0e806270-d121-4cfa-8b9b-1627ac8bf0dd">
      <UserInfo>
        <DisplayName/>
        <AccountId xsi:nil="true"/>
        <AccountType/>
      </UserInfo>
    </Student_Groups>
    <AppVersion xmlns="0e806270-d121-4cfa-8b9b-1627ac8bf0dd" xsi:nil="true"/>
    <LMS_Mappings xmlns="0e806270-d121-4cfa-8b9b-1627ac8bf0dd" xsi:nil="true"/>
    <Invited_Teachers xmlns="0e806270-d121-4cfa-8b9b-1627ac8bf0dd" xsi:nil="true"/>
    <CultureName xmlns="0e806270-d121-4cfa-8b9b-1627ac8bf0dd" xsi:nil="true"/>
    <Students xmlns="0e806270-d121-4cfa-8b9b-1627ac8bf0dd">
      <UserInfo>
        <DisplayName/>
        <AccountId xsi:nil="true"/>
        <AccountType/>
      </UserInfo>
    </Students>
    <TeamsChannelId xmlns="0e806270-d121-4cfa-8b9b-1627ac8bf0dd" xsi:nil="true"/>
    <Has_Teacher_Only_SectionGroup xmlns="0e806270-d121-4cfa-8b9b-1627ac8bf0dd" xsi:nil="true"/>
    <FolderType xmlns="0e806270-d121-4cfa-8b9b-1627ac8bf0dd" xsi:nil="true"/>
    <Owner xmlns="0e806270-d121-4cfa-8b9b-1627ac8bf0dd">
      <UserInfo>
        <DisplayName/>
        <AccountId xsi:nil="true"/>
        <AccountType/>
      </UserInfo>
    </Owner>
    <Distribution_Groups xmlns="0e806270-d121-4cfa-8b9b-1627ac8bf0dd" xsi:nil="true"/>
    <IsNotebookLocked xmlns="0e806270-d121-4cfa-8b9b-1627ac8bf0dd" xsi:nil="true"/>
    <Is_Collaboration_Space_Locked xmlns="0e806270-d121-4cfa-8b9b-1627ac8bf0dd" xsi:nil="true"/>
    <NotebookType xmlns="0e806270-d121-4cfa-8b9b-1627ac8bf0dd" xsi:nil="true"/>
    <Teachers xmlns="0e806270-d121-4cfa-8b9b-1627ac8bf0dd">
      <UserInfo>
        <DisplayName/>
        <AccountId xsi:nil="true"/>
        <AccountType/>
      </UserInfo>
    </Teachers>
    <DefaultSectionNames xmlns="0e806270-d121-4cfa-8b9b-1627ac8bf0dd" xsi:nil="true"/>
  </documentManagement>
</p:properties>
</file>

<file path=customXml/itemProps1.xml><?xml version="1.0" encoding="utf-8"?>
<ds:datastoreItem xmlns:ds="http://schemas.openxmlformats.org/officeDocument/2006/customXml" ds:itemID="{710C61DB-23F7-442A-AADD-2DFB294AF0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c86a63-cfa1-41ab-9d88-bd294eaf28f2"/>
    <ds:schemaRef ds:uri="0e806270-d121-4cfa-8b9b-1627ac8bf0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71BEAF-42C7-4619-B9C2-C7FF1B3E9F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29672A-2B15-449F-8AC1-A032822AA14F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83c86a63-cfa1-41ab-9d88-bd294eaf28f2"/>
    <ds:schemaRef ds:uri="0e806270-d121-4cfa-8b9b-1627ac8bf0dd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On-screen Show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Maven Pro</vt:lpstr>
      <vt:lpstr>Arial</vt:lpstr>
      <vt:lpstr>Nunito</vt:lpstr>
      <vt:lpstr>Momentum</vt:lpstr>
      <vt:lpstr>Design a Better Roz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 Better Roz</dc:title>
  <dc:creator>Leigh Prosser</dc:creator>
  <cp:lastModifiedBy>Leigh Prosser</cp:lastModifiedBy>
  <cp:revision>1</cp:revision>
  <dcterms:modified xsi:type="dcterms:W3CDTF">2020-03-18T01:31:17Z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0x010100C8EBAAB79ACCC74BB7EF086B3AE90D65</vt:lpwstr>
  </property>
</Properties>
</file>